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7010400" cy="9296400"/>
  <p:custDataLst>
    <p:tags r:id="rId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F9BB-8D8D-46BF-AAB8-57F53CEBC407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CA6DC-3E4D-4F6F-AA1D-B961A49BB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3D41A-F46D-4811-A2EC-E0223F588E3C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F5D93-C8C5-4404-95CC-F4EC7A423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D5F59-35D8-4312-A626-3FF3CAA571CE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458E7-4132-48A4-84CF-990A084A2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7611D-7218-4A54-A88E-75EEBD948042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879E6-DCDD-4CF4-AB1A-E5236FAF1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F7BE1-196B-4703-840E-E79EFA046B0B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263CD-0C22-4C1D-8293-B90589C08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1604-A386-40FB-913B-374835B5AF6E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172D6-AAD9-4E28-A865-36138244C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70414-77BE-4A21-8624-672ACA43C10C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91BE3-3CB0-4BAC-942B-14537036F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1EE54-0F76-4B02-9AEA-CB3CE677293E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8550A-E6A0-4E85-B1EF-F208CB351E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2267B-5C88-4982-9BE7-D1A1F1DFA454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16F8C-A944-41EE-B4CB-F0F1F9F3F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EE7BA-63E1-466B-B597-810398A8C756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3BEBF-E4C6-49F0-8392-8A0CEF27E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BFDFA-A673-4377-B544-B7C38EE7547B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7DB30-E298-46B1-8B38-85C9085B9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9758B0-B45D-43A3-AEF8-7E972A1D8470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EA1163-5012-44A2-AF75-C3A03A981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hcontest@mukappaomega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304800" y="711200"/>
            <a:ext cx="6172200" cy="78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Lucida Handwriting" pitchFamily="66" charset="0"/>
              </a:rPr>
              <a:t>You are cordially invited to:</a:t>
            </a:r>
          </a:p>
          <a:p>
            <a:pPr algn="ctr"/>
            <a:endParaRPr lang="en-US" dirty="0">
              <a:latin typeface="Calibri" pitchFamily="34" charset="0"/>
            </a:endParaRPr>
          </a:p>
          <a:p>
            <a:pPr algn="ctr"/>
            <a:r>
              <a:rPr lang="en-US" sz="1400" dirty="0">
                <a:latin typeface="Lucida Calligraphy" pitchFamily="66" charset="0"/>
              </a:rPr>
              <a:t>“Our History…Chronicling the Achievements of Modern Day African American Scholars, Activists, and Leaders”</a:t>
            </a:r>
          </a:p>
          <a:p>
            <a:pPr algn="ctr"/>
            <a:endParaRPr lang="en-US" dirty="0">
              <a:latin typeface="Calibri" pitchFamily="34" charset="0"/>
            </a:endParaRPr>
          </a:p>
          <a:p>
            <a:pPr algn="ctr"/>
            <a:r>
              <a:rPr lang="en-US" sz="2400" b="1" i="1" dirty="0">
                <a:solidFill>
                  <a:srgbClr val="FF3399"/>
                </a:solidFill>
                <a:latin typeface="Calibri" pitchFamily="34" charset="0"/>
              </a:rPr>
              <a:t>Alpha Kappa Alpha Sorority, Inc</a:t>
            </a:r>
            <a:r>
              <a:rPr lang="en-US" sz="2400" b="1" dirty="0">
                <a:latin typeface="Calibri" pitchFamily="34" charset="0"/>
              </a:rPr>
              <a:t>.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Calibri" pitchFamily="34" charset="0"/>
              </a:rPr>
              <a:t>Mu Kappa Omega Chapter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Calibri" pitchFamily="34" charset="0"/>
              </a:rPr>
              <a:t>presents…</a:t>
            </a:r>
          </a:p>
          <a:p>
            <a:pPr algn="ctr"/>
            <a:endParaRPr lang="en-US" dirty="0">
              <a:latin typeface="Calibri" pitchFamily="34" charset="0"/>
            </a:endParaRPr>
          </a:p>
          <a:p>
            <a:pPr algn="ctr"/>
            <a:r>
              <a:rPr lang="en-US" b="1" dirty="0">
                <a:latin typeface="Calibri" pitchFamily="34" charset="0"/>
              </a:rPr>
              <a:t>The 29</a:t>
            </a:r>
            <a:r>
              <a:rPr lang="en-US" b="1" baseline="30000" dirty="0">
                <a:latin typeface="Calibri" pitchFamily="34" charset="0"/>
              </a:rPr>
              <a:t>th</a:t>
            </a:r>
            <a:r>
              <a:rPr lang="en-US" b="1" dirty="0">
                <a:latin typeface="Calibri" pitchFamily="34" charset="0"/>
              </a:rPr>
              <a:t> ANNUAL BLACK HISTORY CELEBRATION OF</a:t>
            </a:r>
          </a:p>
          <a:p>
            <a:pPr algn="ctr"/>
            <a:r>
              <a:rPr lang="en-US" b="1" dirty="0">
                <a:latin typeface="Calibri" pitchFamily="34" charset="0"/>
              </a:rPr>
              <a:t>CREATIVE ARTS &amp; PUBLIC SPEAKING CONTEST</a:t>
            </a:r>
          </a:p>
          <a:p>
            <a:pPr algn="ctr"/>
            <a:endParaRPr lang="en-US" dirty="0">
              <a:latin typeface="Calibri" pitchFamily="34" charset="0"/>
            </a:endParaRPr>
          </a:p>
          <a:p>
            <a:pPr algn="ctr"/>
            <a:r>
              <a:rPr lang="en-US" sz="1600" dirty="0">
                <a:latin typeface="Calibri" pitchFamily="34" charset="0"/>
              </a:rPr>
              <a:t>All entries must be submitted by February 3, 2012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Entries: Art, Creative Writing, Public Speaking, and Technology</a:t>
            </a:r>
          </a:p>
          <a:p>
            <a:pPr algn="ctr"/>
            <a:endParaRPr lang="en-US" dirty="0">
              <a:latin typeface="Calibri" pitchFamily="34" charset="0"/>
            </a:endParaRPr>
          </a:p>
          <a:p>
            <a:pPr algn="ctr"/>
            <a:r>
              <a:rPr lang="en-US" sz="1400" dirty="0">
                <a:latin typeface="Lucida Calligraphy" pitchFamily="66" charset="0"/>
              </a:rPr>
              <a:t>Black History Awards Program</a:t>
            </a:r>
          </a:p>
          <a:p>
            <a:pPr algn="ctr"/>
            <a:r>
              <a:rPr lang="en-US" sz="1400" dirty="0">
                <a:latin typeface="Lucida Calligraphy" pitchFamily="66" charset="0"/>
              </a:rPr>
              <a:t>Sweetwater Country Club</a:t>
            </a:r>
          </a:p>
          <a:p>
            <a:pPr algn="ctr"/>
            <a:r>
              <a:rPr lang="en-US" sz="1400" dirty="0">
                <a:latin typeface="Lucida Calligraphy" pitchFamily="66" charset="0"/>
              </a:rPr>
              <a:t>4400 Palm Royale</a:t>
            </a:r>
          </a:p>
          <a:p>
            <a:pPr algn="ctr"/>
            <a:r>
              <a:rPr lang="en-US" sz="1400" dirty="0">
                <a:latin typeface="Lucida Calligraphy" pitchFamily="66" charset="0"/>
              </a:rPr>
              <a:t>Sugar Land, TX</a:t>
            </a:r>
          </a:p>
          <a:p>
            <a:pPr algn="ctr"/>
            <a:endParaRPr lang="en-US" sz="1400" dirty="0">
              <a:latin typeface="Lucida Calligraphy" pitchFamily="66" charset="0"/>
            </a:endParaRPr>
          </a:p>
          <a:p>
            <a:pPr algn="ctr"/>
            <a:r>
              <a:rPr lang="en-US" sz="1400" dirty="0">
                <a:latin typeface="Lucida Calligraphy" pitchFamily="66" charset="0"/>
              </a:rPr>
              <a:t>February 19, 2012</a:t>
            </a:r>
          </a:p>
          <a:p>
            <a:pPr algn="ctr"/>
            <a:r>
              <a:rPr lang="en-US" sz="1400" dirty="0">
                <a:latin typeface="Lucida Calligraphy" pitchFamily="66" charset="0"/>
              </a:rPr>
              <a:t>2:00 p.m. – 4:00 p.m.</a:t>
            </a:r>
          </a:p>
          <a:p>
            <a:pPr algn="ctr"/>
            <a:endParaRPr lang="en-US" i="1" dirty="0">
              <a:latin typeface="Calibri" pitchFamily="34" charset="0"/>
            </a:endParaRPr>
          </a:p>
          <a:p>
            <a:pPr algn="ctr"/>
            <a:r>
              <a:rPr lang="en-US" sz="1600" i="1">
                <a:latin typeface="Calibri" pitchFamily="34" charset="0"/>
              </a:rPr>
              <a:t>For more information email: </a:t>
            </a:r>
            <a:r>
              <a:rPr lang="en-US" sz="1600" i="1">
                <a:latin typeface="Calibri" pitchFamily="34" charset="0"/>
                <a:hlinkClick r:id="rId3"/>
              </a:rPr>
              <a:t>bhcontest@mukappaomega.com</a:t>
            </a:r>
            <a:endParaRPr lang="en-US" sz="1600" i="1">
              <a:latin typeface="Calibri" pitchFamily="34" charset="0"/>
            </a:endParaRPr>
          </a:p>
          <a:p>
            <a:pPr algn="ctr"/>
            <a:r>
              <a:rPr lang="en-US" sz="1600" i="1" dirty="0">
                <a:latin typeface="Calibri" pitchFamily="34" charset="0"/>
              </a:rPr>
              <a:t>Light refreshments will be served</a:t>
            </a:r>
          </a:p>
          <a:p>
            <a:pPr algn="ctr"/>
            <a:endParaRPr lang="en-US" sz="1600" i="1" dirty="0">
              <a:latin typeface="Calibri" pitchFamily="34" charset="0"/>
            </a:endParaRPr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r>
              <a:rPr lang="en-US" sz="1200" b="1" dirty="0"/>
              <a:t>“THIS ORGANIZATION AND ITS ACTIVITIES ARE NOT RELATED TO OR SPONSORED BY STAFFORD MSD”</a:t>
            </a:r>
          </a:p>
          <a:p>
            <a:pPr algn="ctr"/>
            <a:endParaRPr lang="en-US" sz="1200" dirty="0"/>
          </a:p>
        </p:txBody>
      </p:sp>
      <p:pic>
        <p:nvPicPr>
          <p:cNvPr id="13315" name="Picture 6" descr="c-ken-b2.t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68580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7" descr="c-ken-b2.t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537575"/>
            <a:ext cx="68580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123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Chevron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Carla Dickerson</dc:creator>
  <cp:lastModifiedBy>e140019</cp:lastModifiedBy>
  <cp:revision>11</cp:revision>
  <dcterms:created xsi:type="dcterms:W3CDTF">2011-12-01T16:38:09Z</dcterms:created>
  <dcterms:modified xsi:type="dcterms:W3CDTF">2012-01-04T20:30:52Z</dcterms:modified>
</cp:coreProperties>
</file>