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7010400" cy="9296400"/>
  <p:custDataLst>
    <p:tags r:id="rId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083F3-13AC-480B-BF67-198F6AB59A17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B4D96-6473-4FB4-99B7-422C3A53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298CE-7E9F-459D-BFDD-F0A0BAC2142C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9B474-4E40-4BC4-8C10-37AFF4449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E3154-B217-41EF-BD6C-E4D14CE74253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E82F9-2EE1-4790-AA44-F67E4693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3F115-F0A7-4E2B-A31D-7F754994098B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8A08-36FB-4053-AE78-5BD74464C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CACA8-C45E-4A3F-BF56-70C6AE3352E8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32F17-3DEB-4DBF-8717-E43E58BAC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FCD02-013B-428F-9A6B-51578B2CC4A8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6AAD3-FC28-4756-8B2D-0411C8084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F3C63-1BC5-4C18-AC1C-BD4FD86FCB83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78BAA-20D5-4141-AA45-78FDF4785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EA548-1258-49B8-98E6-F884A7D3E929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ECC40-65FC-4D0B-AC64-76F2F1D6D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D687A-0353-4507-BBD5-B5E00580F6E2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D695C-FE47-438F-A174-D356E09DF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7340-D56E-4E43-8934-4D6B36822FD5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B687-5C35-43F2-92C0-BE2F486D6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802FA-1504-4D16-BDEC-8EEBC13DE24F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B04EB-CFC4-4E7B-9A05-05879AAD0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EC4D079-8ECE-4F78-8EA4-459AD4692A12}" type="datetimeFigureOut">
              <a:rPr lang="en-US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4D8F35-FD91-4409-BF0E-8F014814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hcontest@mukappaomega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304800" y="711200"/>
            <a:ext cx="6172200" cy="749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latin typeface="Lucida Handwriting" pitchFamily="66" charset="0"/>
            </a:endParaRPr>
          </a:p>
          <a:p>
            <a:pPr algn="ctr"/>
            <a:r>
              <a:rPr lang="en-US" sz="2000">
                <a:latin typeface="Lucida Handwriting" pitchFamily="66" charset="0"/>
              </a:rPr>
              <a:t>You are cordially invited to:</a:t>
            </a:r>
          </a:p>
          <a:p>
            <a:pPr algn="ctr"/>
            <a:endParaRPr lang="en-US">
              <a:latin typeface="Calibri" pitchFamily="34" charset="0"/>
            </a:endParaRPr>
          </a:p>
          <a:p>
            <a:pPr algn="ctr"/>
            <a:r>
              <a:rPr lang="en-US" sz="1400">
                <a:latin typeface="Lucida Calligraphy" pitchFamily="66" charset="0"/>
              </a:rPr>
              <a:t>“Our History…Chronicling the Achievements of Modern Day African American Scholars, Activists, and Leaders”</a:t>
            </a:r>
          </a:p>
          <a:p>
            <a:pPr algn="ctr"/>
            <a:endParaRPr lang="en-US">
              <a:latin typeface="Calibri" pitchFamily="34" charset="0"/>
            </a:endParaRPr>
          </a:p>
          <a:p>
            <a:pPr algn="ctr"/>
            <a:r>
              <a:rPr lang="en-US" sz="2400" b="1" i="1">
                <a:solidFill>
                  <a:srgbClr val="FF3399"/>
                </a:solidFill>
                <a:latin typeface="Calibri" pitchFamily="34" charset="0"/>
              </a:rPr>
              <a:t>Alpha Kappa Alpha Sorority, Inc</a:t>
            </a:r>
            <a:r>
              <a:rPr lang="en-US" sz="2400" b="1">
                <a:latin typeface="Calibri" pitchFamily="34" charset="0"/>
              </a:rPr>
              <a:t>.</a:t>
            </a:r>
          </a:p>
          <a:p>
            <a:pPr algn="ctr"/>
            <a:r>
              <a:rPr lang="en-US" sz="2400" b="1">
                <a:solidFill>
                  <a:srgbClr val="00B050"/>
                </a:solidFill>
                <a:latin typeface="Calibri" pitchFamily="34" charset="0"/>
              </a:rPr>
              <a:t>Mu Kappa Omega Chapter</a:t>
            </a:r>
          </a:p>
          <a:p>
            <a:pPr algn="ctr"/>
            <a:r>
              <a:rPr lang="en-US" sz="2400" b="1">
                <a:solidFill>
                  <a:srgbClr val="00B050"/>
                </a:solidFill>
                <a:latin typeface="Calibri" pitchFamily="34" charset="0"/>
              </a:rPr>
              <a:t>presents…</a:t>
            </a:r>
          </a:p>
          <a:p>
            <a:pPr algn="ctr"/>
            <a:endParaRPr lang="en-US">
              <a:latin typeface="Calibri" pitchFamily="34" charset="0"/>
            </a:endParaRPr>
          </a:p>
          <a:p>
            <a:pPr algn="ctr"/>
            <a:r>
              <a:rPr lang="en-US" b="1">
                <a:latin typeface="Calibri" pitchFamily="34" charset="0"/>
              </a:rPr>
              <a:t>The 29</a:t>
            </a:r>
            <a:r>
              <a:rPr lang="en-US" b="1" baseline="30000">
                <a:latin typeface="Calibri" pitchFamily="34" charset="0"/>
              </a:rPr>
              <a:t>th</a:t>
            </a:r>
            <a:r>
              <a:rPr lang="en-US" b="1">
                <a:latin typeface="Calibri" pitchFamily="34" charset="0"/>
              </a:rPr>
              <a:t> ANNUAL BLACK HISTORY CELEBRATION OF</a:t>
            </a:r>
          </a:p>
          <a:p>
            <a:pPr algn="ctr"/>
            <a:r>
              <a:rPr lang="en-US" b="1">
                <a:latin typeface="Calibri" pitchFamily="34" charset="0"/>
              </a:rPr>
              <a:t>CREATIVE ARTS &amp; PUBLIC SPEAKING CONTEST</a:t>
            </a:r>
          </a:p>
          <a:p>
            <a:pPr algn="ctr"/>
            <a:endParaRPr lang="en-US">
              <a:latin typeface="Calibri" pitchFamily="34" charset="0"/>
            </a:endParaRPr>
          </a:p>
          <a:p>
            <a:pPr algn="ctr"/>
            <a:r>
              <a:rPr lang="en-US" sz="1600">
                <a:latin typeface="Calibri" pitchFamily="34" charset="0"/>
              </a:rPr>
              <a:t>All entries must be submitted by February 3, 2012</a:t>
            </a:r>
          </a:p>
          <a:p>
            <a:pPr algn="ctr"/>
            <a:r>
              <a:rPr lang="en-US" sz="1600">
                <a:latin typeface="Calibri" pitchFamily="34" charset="0"/>
              </a:rPr>
              <a:t>Entries: Art, Creative Writing, Public Speaking, and Technology</a:t>
            </a:r>
          </a:p>
          <a:p>
            <a:pPr algn="ctr"/>
            <a:endParaRPr lang="en-US">
              <a:latin typeface="Calibri" pitchFamily="34" charset="0"/>
            </a:endParaRPr>
          </a:p>
          <a:p>
            <a:pPr algn="ctr"/>
            <a:r>
              <a:rPr lang="en-US" sz="1400">
                <a:latin typeface="Lucida Calligraphy" pitchFamily="66" charset="0"/>
              </a:rPr>
              <a:t>Black History Awards Program</a:t>
            </a:r>
          </a:p>
          <a:p>
            <a:pPr algn="ctr"/>
            <a:r>
              <a:rPr lang="en-US" sz="1400">
                <a:latin typeface="Lucida Calligraphy" pitchFamily="66" charset="0"/>
              </a:rPr>
              <a:t>Sweetwater Country Club</a:t>
            </a:r>
          </a:p>
          <a:p>
            <a:pPr algn="ctr"/>
            <a:r>
              <a:rPr lang="en-US" sz="1400">
                <a:latin typeface="Lucida Calligraphy" pitchFamily="66" charset="0"/>
              </a:rPr>
              <a:t>4400 Palm Royale</a:t>
            </a:r>
          </a:p>
          <a:p>
            <a:pPr algn="ctr"/>
            <a:r>
              <a:rPr lang="en-US" sz="1400">
                <a:latin typeface="Lucida Calligraphy" pitchFamily="66" charset="0"/>
              </a:rPr>
              <a:t>Sugar Land, TX</a:t>
            </a:r>
          </a:p>
          <a:p>
            <a:pPr algn="ctr"/>
            <a:endParaRPr lang="en-US" sz="1400">
              <a:latin typeface="Lucida Calligraphy" pitchFamily="66" charset="0"/>
            </a:endParaRPr>
          </a:p>
          <a:p>
            <a:pPr algn="ctr"/>
            <a:r>
              <a:rPr lang="en-US" sz="1400">
                <a:latin typeface="Lucida Calligraphy" pitchFamily="66" charset="0"/>
              </a:rPr>
              <a:t>February 19, 2012</a:t>
            </a:r>
          </a:p>
          <a:p>
            <a:pPr algn="ctr"/>
            <a:r>
              <a:rPr lang="en-US" sz="1400">
                <a:latin typeface="Lucida Calligraphy" pitchFamily="66" charset="0"/>
              </a:rPr>
              <a:t>2:00 p.m. – 4:00 p.m.</a:t>
            </a:r>
          </a:p>
          <a:p>
            <a:pPr algn="ctr"/>
            <a:endParaRPr lang="en-US" i="1">
              <a:latin typeface="Calibri" pitchFamily="34" charset="0"/>
            </a:endParaRPr>
          </a:p>
          <a:p>
            <a:pPr algn="ctr"/>
            <a:r>
              <a:rPr lang="en-US" sz="1600" i="1">
                <a:latin typeface="Calibri" pitchFamily="34" charset="0"/>
              </a:rPr>
              <a:t>For more information email: </a:t>
            </a:r>
            <a:r>
              <a:rPr lang="en-US" sz="1600" i="1">
                <a:latin typeface="Calibri" pitchFamily="34" charset="0"/>
                <a:hlinkClick r:id="rId3"/>
              </a:rPr>
              <a:t>bhcontest@mukappaomega.com</a:t>
            </a:r>
            <a:endParaRPr lang="en-US" sz="1600" i="1">
              <a:latin typeface="Calibri" pitchFamily="34" charset="0"/>
            </a:endParaRPr>
          </a:p>
          <a:p>
            <a:pPr algn="ctr"/>
            <a:r>
              <a:rPr lang="en-US" sz="1600" i="1">
                <a:latin typeface="Calibri" pitchFamily="34" charset="0"/>
              </a:rPr>
              <a:t>Light refreshments will be served</a:t>
            </a:r>
          </a:p>
          <a:p>
            <a:pPr algn="ctr"/>
            <a:endParaRPr lang="en-US" sz="1600" i="1">
              <a:latin typeface="Calibri" pitchFamily="34" charset="0"/>
            </a:endParaRPr>
          </a:p>
          <a:p>
            <a:pPr algn="ctr"/>
            <a:endParaRPr lang="en-US" sz="1200" b="1"/>
          </a:p>
          <a:p>
            <a:pPr algn="ctr"/>
            <a:endParaRPr lang="en-US" sz="1200" b="1"/>
          </a:p>
        </p:txBody>
      </p:sp>
      <p:pic>
        <p:nvPicPr>
          <p:cNvPr id="13315" name="Picture 6" descr="c-ken-b2.t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68580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7" descr="c-ken-b2.t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537575"/>
            <a:ext cx="68580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107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Chevron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Carla Dickerson</dc:creator>
  <cp:lastModifiedBy>e140019</cp:lastModifiedBy>
  <cp:revision>11</cp:revision>
  <dcterms:created xsi:type="dcterms:W3CDTF">2011-12-01T16:38:09Z</dcterms:created>
  <dcterms:modified xsi:type="dcterms:W3CDTF">2012-01-04T20:31:20Z</dcterms:modified>
</cp:coreProperties>
</file>